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1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0D465-64AB-3E5F-FD68-BF4B3D8C7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53F6F-AF8C-4069-D659-E7F1A5B4E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E225E5-C253-0BB9-2594-DB524E8F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8A09CA-F9C1-A68A-19BE-621BB0550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E74449-CFCE-9F85-6A33-A1310C292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028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80C21F-C62D-D656-BBC6-5F8BE1F1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0339DD-ABF9-8F71-6CAA-712CC8135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0E52F6-32A3-6029-3B5E-0D6716193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AC2A31-26C1-31E8-0E7C-D1630C34F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DB2ED1-AD61-10F6-5909-83B13583A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514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3E320-3BD6-C9D1-F8C8-63A8108FB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3340AC-06CC-60A1-AC55-105646996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89D677-78E6-83F6-D064-245936145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BA555D-0FC6-11E3-EB6E-917610530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E96D49-2442-9F50-C33C-C6DAB2CD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453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94479B-1D9A-3932-E475-292B3EF51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082434-B63E-8A3F-B5D2-8CC27C1ED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546F03-FC0F-7E1F-3B26-FAF87B9674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277FCA-8372-1A2D-3EE8-8BA22D1C3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367733-5E07-0655-43B7-EAEB95978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1D802D-1A9E-ECEA-A533-BA68BAB6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757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11507E-B6BF-A838-372E-985B26245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2A3F08-5FD7-1EC7-F287-D9070335E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64AD02-C27E-D81D-2DA7-C84EBBA38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25EECC-151B-F4DC-2332-1755CB8CD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A8EBF47-4D2E-17B9-3F2D-940ECB882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318E70-C263-2740-5BA4-D010B1F43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C451A13-9F70-80BE-85EF-BCEA1F2E4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11A17D-1504-C44C-E2B2-17FB91A8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960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09CCC-CF8E-8A4C-C29C-C5B75D238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F9E09AC-65BF-B975-327B-3554B80FD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16A742-4683-20F9-1D53-CFADA90B1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A21B8-9C02-8768-7191-BE932551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0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D66BD5-86AA-BDF7-F2EE-8B18D9A57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4F34245-F35C-F6F2-60B4-598040C5B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A9F60B-BB6A-2438-48C0-FC8A16444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96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8D98A-9305-64D8-DCEC-FB05F7E4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FE2C8E-7131-20A8-B2D1-55AD6B292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ADCB40-5908-E9ED-980E-80BAA02B7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63B847-CEF3-3DC2-71D0-DEBF2C168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B964A9-1875-E30D-1144-86977FA9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64B943-2A54-2564-3745-613BD5DA5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06447-AD52-25CB-01F3-6E8BC9E5B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38EC60-E7CB-FCBB-A9CB-F44C702421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B9B73F-5208-07CB-9AEC-C160EE468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81A05E-6A84-F0AB-80A3-050A3BC6B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1671D7-EA4A-6112-3649-1C9E7EEC3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F1CEDCD-DD82-ECBF-B7FC-C0930573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11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1657A-BEEF-D08D-60FB-D9A5B2C86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9D4FC3C-5EC4-5814-F5C4-D0D46F10E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10ABCB-C342-F786-0D0B-85CF2F0C1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09EED4-16D7-2BEE-7630-C649231FF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0E6C77-D76C-E8EA-3908-7D2BA36B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8929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B9BD8D-EDFE-C3BA-B7DD-2163361111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0F0E82-839A-C42C-B978-15AA46C26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764D72-05A4-FDFC-A4D2-93E76B1D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EC70E4-FAA1-5E7D-76BF-60973C40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F6E7D0-3AF3-48E5-B206-563991626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082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FBB7E0-9890-1C09-8E8A-04742A78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072DC6-4A79-80C8-46A2-0EB2273A9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62D810-7993-F109-1866-782E23AC1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D4A6BC-D34C-4D62-8409-D0BF78263997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AAC94C-AA24-7104-2108-04AB63B1FE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641D45-9A3C-1960-5641-31CCCE0A9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D2AAC5-F77B-4F53-84B6-532954310A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602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70A08125-60FF-4CE9-3B33-AB85488C1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Gobierno del Estado de Querétaro | Querétaro">
            <a:extLst>
              <a:ext uri="{FF2B5EF4-FFF2-40B4-BE49-F238E27FC236}">
                <a16:creationId xmlns:a16="http://schemas.microsoft.com/office/drawing/2014/main" id="{9F64A1A0-42D5-0F04-E809-D7699E817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83" y="854013"/>
            <a:ext cx="1467430" cy="146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municación Social Gobierno Guanajuato | Guanajuato">
            <a:extLst>
              <a:ext uri="{FF2B5EF4-FFF2-40B4-BE49-F238E27FC236}">
                <a16:creationId xmlns:a16="http://schemas.microsoft.com/office/drawing/2014/main" id="{4B163C36-3FB7-912E-9EB0-F05938F26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192" y="854011"/>
            <a:ext cx="1467430" cy="146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envenidos! | Gobierno del Estado de México">
            <a:extLst>
              <a:ext uri="{FF2B5EF4-FFF2-40B4-BE49-F238E27FC236}">
                <a16:creationId xmlns:a16="http://schemas.microsoft.com/office/drawing/2014/main" id="{CBABE095-5FD5-EBC1-8923-92C9E38E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977" y="854012"/>
            <a:ext cx="1467431" cy="146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stituto Mexicano del Seguro Social - Wikipedia, la enciclopedia libre">
            <a:extLst>
              <a:ext uri="{FF2B5EF4-FFF2-40B4-BE49-F238E27FC236}">
                <a16:creationId xmlns:a16="http://schemas.microsoft.com/office/drawing/2014/main" id="{C8DE7ACA-9EBF-196E-8B1D-5716F88B0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608" y="4045471"/>
            <a:ext cx="1894598" cy="154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nstituto de Seguridad y Servicios Sociales de los Trabajadores del Estado ( ISSSTE) - Instituciones - datos.gob.mx">
            <a:extLst>
              <a:ext uri="{FF2B5EF4-FFF2-40B4-BE49-F238E27FC236}">
                <a16:creationId xmlns:a16="http://schemas.microsoft.com/office/drawing/2014/main" id="{8B0760C4-0B47-36C5-4461-C934F5D8D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94" y="4105508"/>
            <a:ext cx="1894598" cy="154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ddenda ISSEG, adenda ISSEG">
            <a:extLst>
              <a:ext uri="{FF2B5EF4-FFF2-40B4-BE49-F238E27FC236}">
                <a16:creationId xmlns:a16="http://schemas.microsoft.com/office/drawing/2014/main" id="{F89C9753-6DB3-55A7-2A64-9C8F22359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932" y="4165544"/>
            <a:ext cx="1894598" cy="142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EA Institucional (@cea_qro) / Posts / X">
            <a:extLst>
              <a:ext uri="{FF2B5EF4-FFF2-40B4-BE49-F238E27FC236}">
                <a16:creationId xmlns:a16="http://schemas.microsoft.com/office/drawing/2014/main" id="{703CAB75-B4D4-C78E-5EBF-BA1785820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932" y="854013"/>
            <a:ext cx="1467430" cy="146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099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Erick Perez</dc:creator>
  <cp:lastModifiedBy>Erick Perez</cp:lastModifiedBy>
  <cp:revision>1</cp:revision>
  <dcterms:created xsi:type="dcterms:W3CDTF">2026-02-18T21:32:23Z</dcterms:created>
  <dcterms:modified xsi:type="dcterms:W3CDTF">2026-02-18T22:08:03Z</dcterms:modified>
</cp:coreProperties>
</file>